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45" autoAdjust="0"/>
    <p:restoredTop sz="94660"/>
  </p:normalViewPr>
  <p:slideViewPr>
    <p:cSldViewPr snapToGrid="0">
      <p:cViewPr>
        <p:scale>
          <a:sx n="75" d="100"/>
          <a:sy n="75" d="100"/>
        </p:scale>
        <p:origin x="388" y="29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86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447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88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48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77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392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622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80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551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70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23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58548-8128-4382-81D3-D2E3A246D2A7}" type="datetimeFigureOut">
              <a:rPr kumimoji="1" lang="ja-JP" altLang="en-US" smtClean="0"/>
              <a:t>2018/6/26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A34A8-42E7-46B8-992F-C6D51F8F6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030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56"/>
            <a:ext cx="12192000" cy="6763888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-63881" y="5232018"/>
            <a:ext cx="12361588" cy="1100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81713" y="3961020"/>
            <a:ext cx="1070548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88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27000">
                    <a:schemeClr val="tx1">
                      <a:lumMod val="75000"/>
                      <a:lumOff val="25000"/>
                      <a:alpha val="87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表彰 花子</a:t>
            </a:r>
            <a:endParaRPr kumimoji="1" lang="ja-JP" altLang="en-US" sz="88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glow rad="127000">
                  <a:schemeClr val="tx1">
                    <a:lumMod val="75000"/>
                    <a:lumOff val="25000"/>
                    <a:alpha val="87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78766" y="1454597"/>
            <a:ext cx="1070548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6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27000">
                    <a:schemeClr val="tx1">
                      <a:lumMod val="75000"/>
                      <a:lumOff val="25000"/>
                      <a:alpha val="87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売上達成率</a:t>
            </a:r>
            <a:endParaRPr lang="en-US" altLang="ja-JP" sz="6000" b="1" dirty="0" smtClean="0">
              <a:solidFill>
                <a:schemeClr val="accent2">
                  <a:lumMod val="20000"/>
                  <a:lumOff val="80000"/>
                </a:schemeClr>
              </a:solidFill>
              <a:effectLst>
                <a:glow rad="127000">
                  <a:schemeClr val="tx1">
                    <a:lumMod val="75000"/>
                    <a:lumOff val="25000"/>
                    <a:alpha val="87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sz="88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27000">
                    <a:schemeClr val="tx1">
                      <a:lumMod val="75000"/>
                      <a:lumOff val="25000"/>
                      <a:alpha val="87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88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27000">
                    <a:schemeClr val="tx1">
                      <a:lumMod val="75000"/>
                      <a:lumOff val="25000"/>
                      <a:alpha val="87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88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27000">
                    <a:schemeClr val="tx1">
                      <a:lumMod val="75000"/>
                      <a:lumOff val="25000"/>
                      <a:alpha val="87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位</a:t>
            </a:r>
            <a:endParaRPr kumimoji="1" lang="ja-JP" altLang="en-US" sz="88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glow rad="127000">
                  <a:schemeClr val="tx1">
                    <a:lumMod val="75000"/>
                    <a:lumOff val="25000"/>
                    <a:alpha val="87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826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6</Words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2018-06-12T08:17:07Z</dcterms:created>
  <dcterms:modified xsi:type="dcterms:W3CDTF">2018-06-26T08:28:26Z</dcterms:modified>
</cp:coreProperties>
</file>